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75" r:id="rId6"/>
    <p:sldId id="276" r:id="rId7"/>
    <p:sldId id="278" r:id="rId8"/>
    <p:sldId id="277" r:id="rId9"/>
    <p:sldId id="279" r:id="rId10"/>
    <p:sldId id="280" r:id="rId11"/>
    <p:sldId id="281" r:id="rId12"/>
    <p:sldId id="282" r:id="rId13"/>
    <p:sldId id="284" r:id="rId14"/>
    <p:sldId id="283" r:id="rId15"/>
    <p:sldId id="286" r:id="rId16"/>
    <p:sldId id="285" r:id="rId17"/>
    <p:sldId id="287" r:id="rId18"/>
    <p:sldId id="288" r:id="rId19"/>
    <p:sldId id="290" r:id="rId20"/>
    <p:sldId id="289" r:id="rId21"/>
    <p:sldId id="291" r:id="rId22"/>
    <p:sldId id="292" r:id="rId23"/>
    <p:sldId id="293" r:id="rId24"/>
    <p:sldId id="295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47A15-B109-4D41-9131-2927CEBAF0EA}" v="16" dt="2021-03-04T22:54:50.198"/>
    <p1510:client id="{4E1B9F44-B09D-42A9-B65B-D01409C43499}" v="5" dt="2021-03-04T04:51:58.170"/>
    <p1510:client id="{915FB49F-3046-B000-CBD2-233E27B828FF}" v="10" dt="2021-03-15T02:53:50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958" autoAdjust="0"/>
  </p:normalViewPr>
  <p:slideViewPr>
    <p:cSldViewPr snapToGrid="0">
      <p:cViewPr varScale="1">
        <p:scale>
          <a:sx n="61" d="100"/>
          <a:sy n="61" d="100"/>
        </p:scale>
        <p:origin x="844" y="1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pesh Manandhar" userId="3224a1d1-680c-4f62-9e01-15596191d8a8" providerId="ADAL" clId="{0B047A15-B109-4D41-9131-2927CEBAF0EA}"/>
    <pc:docChg chg="custSel modSld">
      <pc:chgData name="Dipesh Manandhar" userId="3224a1d1-680c-4f62-9e01-15596191d8a8" providerId="ADAL" clId="{0B047A15-B109-4D41-9131-2927CEBAF0EA}" dt="2021-03-04T22:54:50.197" v="19"/>
      <pc:docMkLst>
        <pc:docMk/>
      </pc:docMkLst>
      <pc:sldChg chg="addSp delSp modSp mod modAnim">
        <pc:chgData name="Dipesh Manandhar" userId="3224a1d1-680c-4f62-9e01-15596191d8a8" providerId="ADAL" clId="{0B047A15-B109-4D41-9131-2927CEBAF0EA}" dt="2021-03-04T22:54:50.197" v="19"/>
        <pc:sldMkLst>
          <pc:docMk/>
          <pc:sldMk cId="4174584187" sldId="265"/>
        </pc:sldMkLst>
        <pc:picChg chg="add mod">
          <ac:chgData name="Dipesh Manandhar" userId="3224a1d1-680c-4f62-9e01-15596191d8a8" providerId="ADAL" clId="{0B047A15-B109-4D41-9131-2927CEBAF0EA}" dt="2021-03-04T21:35:03.310" v="2" actId="1076"/>
          <ac:picMkLst>
            <pc:docMk/>
            <pc:sldMk cId="4174584187" sldId="265"/>
            <ac:picMk id="2" creationId="{D4FA2CB7-2255-49E2-A907-D7595A1C690B}"/>
          </ac:picMkLst>
        </pc:picChg>
        <pc:picChg chg="del">
          <ac:chgData name="Dipesh Manandhar" userId="3224a1d1-680c-4f62-9e01-15596191d8a8" providerId="ADAL" clId="{0B047A15-B109-4D41-9131-2927CEBAF0EA}" dt="2021-03-04T21:26:50.151" v="0" actId="478"/>
          <ac:picMkLst>
            <pc:docMk/>
            <pc:sldMk cId="4174584187" sldId="265"/>
            <ac:picMk id="7" creationId="{916B1800-7A4E-4369-9471-3FA59711E4C4}"/>
          </ac:picMkLst>
        </pc:picChg>
      </pc:sldChg>
      <pc:sldChg chg="addSp delSp modSp mod delAnim modAnim">
        <pc:chgData name="Dipesh Manandhar" userId="3224a1d1-680c-4f62-9e01-15596191d8a8" providerId="ADAL" clId="{0B047A15-B109-4D41-9131-2927CEBAF0EA}" dt="2021-03-04T22:29:56.377" v="18"/>
        <pc:sldMkLst>
          <pc:docMk/>
          <pc:sldMk cId="2905632560" sldId="271"/>
        </pc:sldMkLst>
        <pc:picChg chg="add del mod">
          <ac:chgData name="Dipesh Manandhar" userId="3224a1d1-680c-4f62-9e01-15596191d8a8" providerId="ADAL" clId="{0B047A15-B109-4D41-9131-2927CEBAF0EA}" dt="2021-03-04T22:20:18.298" v="11" actId="478"/>
          <ac:picMkLst>
            <pc:docMk/>
            <pc:sldMk cId="2905632560" sldId="271"/>
            <ac:picMk id="2" creationId="{4CE7B6B2-D2D5-4391-8B0C-29098132F864}"/>
          </ac:picMkLst>
        </pc:picChg>
        <pc:picChg chg="add mod">
          <ac:chgData name="Dipesh Manandhar" userId="3224a1d1-680c-4f62-9e01-15596191d8a8" providerId="ADAL" clId="{0B047A15-B109-4D41-9131-2927CEBAF0EA}" dt="2021-03-04T22:23:31.828" v="13" actId="1076"/>
          <ac:picMkLst>
            <pc:docMk/>
            <pc:sldMk cId="2905632560" sldId="271"/>
            <ac:picMk id="3" creationId="{0BB9C4EE-5C04-4AAF-8DDD-A455D4BB24B4}"/>
          </ac:picMkLst>
        </pc:picChg>
      </pc:sldChg>
    </pc:docChg>
  </pc:docChgLst>
  <pc:docChgLst>
    <pc:chgData name="Dipesh Manandhar" userId="S::dmanandhar@dominic.tas.edu.au::3224a1d1-680c-4f62-9e01-15596191d8a8" providerId="AD" clId="Web-{915FB49F-3046-B000-CBD2-233E27B828FF}"/>
    <pc:docChg chg="modSld">
      <pc:chgData name="Dipesh Manandhar" userId="S::dmanandhar@dominic.tas.edu.au::3224a1d1-680c-4f62-9e01-15596191d8a8" providerId="AD" clId="Web-{915FB49F-3046-B000-CBD2-233E27B828FF}" dt="2021-03-15T02:53:50.755" v="4" actId="20577"/>
      <pc:docMkLst>
        <pc:docMk/>
      </pc:docMkLst>
      <pc:sldChg chg="modSp">
        <pc:chgData name="Dipesh Manandhar" userId="S::dmanandhar@dominic.tas.edu.au::3224a1d1-680c-4f62-9e01-15596191d8a8" providerId="AD" clId="Web-{915FB49F-3046-B000-CBD2-233E27B828FF}" dt="2021-03-15T02:53:50.755" v="4" actId="20577"/>
        <pc:sldMkLst>
          <pc:docMk/>
          <pc:sldMk cId="684747129" sldId="269"/>
        </pc:sldMkLst>
        <pc:spChg chg="mod">
          <ac:chgData name="Dipesh Manandhar" userId="S::dmanandhar@dominic.tas.edu.au::3224a1d1-680c-4f62-9e01-15596191d8a8" providerId="AD" clId="Web-{915FB49F-3046-B000-CBD2-233E27B828FF}" dt="2021-03-15T02:53:50.755" v="4" actId="20577"/>
          <ac:spMkLst>
            <pc:docMk/>
            <pc:sldMk cId="684747129" sldId="269"/>
            <ac:spMk id="6" creationId="{690FB7F8-DE65-495D-BCB8-85E4571EACFC}"/>
          </ac:spMkLst>
        </pc:spChg>
      </pc:sldChg>
    </pc:docChg>
  </pc:docChgLst>
  <pc:docChgLst>
    <pc:chgData name="Sarah Gurney" userId="06a3680f-94ab-46f1-b66e-e572ce5473d4" providerId="ADAL" clId="{4E1B9F44-B09D-42A9-B65B-D01409C43499}"/>
    <pc:docChg chg="undo custSel addSld delSld modSld">
      <pc:chgData name="Sarah Gurney" userId="06a3680f-94ab-46f1-b66e-e572ce5473d4" providerId="ADAL" clId="{4E1B9F44-B09D-42A9-B65B-D01409C43499}" dt="2021-03-04T04:51:58.170" v="230"/>
      <pc:docMkLst>
        <pc:docMk/>
      </pc:docMkLst>
      <pc:sldChg chg="modSp del mod">
        <pc:chgData name="Sarah Gurney" userId="06a3680f-94ab-46f1-b66e-e572ce5473d4" providerId="ADAL" clId="{4E1B9F44-B09D-42A9-B65B-D01409C43499}" dt="2021-03-04T04:46:05.991" v="132" actId="2696"/>
        <pc:sldMkLst>
          <pc:docMk/>
          <pc:sldMk cId="2878205179" sldId="257"/>
        </pc:sldMkLst>
        <pc:spChg chg="mod">
          <ac:chgData name="Sarah Gurney" userId="06a3680f-94ab-46f1-b66e-e572ce5473d4" providerId="ADAL" clId="{4E1B9F44-B09D-42A9-B65B-D01409C43499}" dt="2021-03-04T04:45:46.276" v="108" actId="1076"/>
          <ac:spMkLst>
            <pc:docMk/>
            <pc:sldMk cId="2878205179" sldId="257"/>
            <ac:spMk id="9" creationId="{AC429293-EF22-4CB0-B1DC-44ED646910AB}"/>
          </ac:spMkLst>
        </pc:spChg>
      </pc:sldChg>
      <pc:sldChg chg="modSp mod">
        <pc:chgData name="Sarah Gurney" userId="06a3680f-94ab-46f1-b66e-e572ce5473d4" providerId="ADAL" clId="{4E1B9F44-B09D-42A9-B65B-D01409C43499}" dt="2021-03-04T04:48:27.170" v="215" actId="20577"/>
        <pc:sldMkLst>
          <pc:docMk/>
          <pc:sldMk cId="1400978703" sldId="261"/>
        </pc:sldMkLst>
        <pc:spChg chg="mod">
          <ac:chgData name="Sarah Gurney" userId="06a3680f-94ab-46f1-b66e-e572ce5473d4" providerId="ADAL" clId="{4E1B9F44-B09D-42A9-B65B-D01409C43499}" dt="2021-03-04T04:48:27.170" v="215" actId="20577"/>
          <ac:spMkLst>
            <pc:docMk/>
            <pc:sldMk cId="1400978703" sldId="261"/>
            <ac:spMk id="10" creationId="{ABCCBD19-E75E-411B-846E-C2599CBD766A}"/>
          </ac:spMkLst>
        </pc:spChg>
      </pc:sldChg>
      <pc:sldChg chg="modSp mod">
        <pc:chgData name="Sarah Gurney" userId="06a3680f-94ab-46f1-b66e-e572ce5473d4" providerId="ADAL" clId="{4E1B9F44-B09D-42A9-B65B-D01409C43499}" dt="2021-03-04T04:45:17.628" v="107" actId="20577"/>
        <pc:sldMkLst>
          <pc:docMk/>
          <pc:sldMk cId="840297208" sldId="263"/>
        </pc:sldMkLst>
        <pc:spChg chg="mod">
          <ac:chgData name="Sarah Gurney" userId="06a3680f-94ab-46f1-b66e-e572ce5473d4" providerId="ADAL" clId="{4E1B9F44-B09D-42A9-B65B-D01409C43499}" dt="2021-03-04T04:45:17.628" v="107" actId="20577"/>
          <ac:spMkLst>
            <pc:docMk/>
            <pc:sldMk cId="840297208" sldId="263"/>
            <ac:spMk id="10" creationId="{ABCCBD19-E75E-411B-846E-C2599CBD766A}"/>
          </ac:spMkLst>
        </pc:spChg>
      </pc:sldChg>
      <pc:sldChg chg="add del">
        <pc:chgData name="Sarah Gurney" userId="06a3680f-94ab-46f1-b66e-e572ce5473d4" providerId="ADAL" clId="{4E1B9F44-B09D-42A9-B65B-D01409C43499}" dt="2021-03-04T04:47:31.528" v="205" actId="47"/>
        <pc:sldMkLst>
          <pc:docMk/>
          <pc:sldMk cId="2698080312" sldId="264"/>
        </pc:sldMkLst>
      </pc:sldChg>
      <pc:sldChg chg="addSp modSp mod modAnim">
        <pc:chgData name="Sarah Gurney" userId="06a3680f-94ab-46f1-b66e-e572ce5473d4" providerId="ADAL" clId="{4E1B9F44-B09D-42A9-B65B-D01409C43499}" dt="2021-03-04T04:51:58.170" v="230"/>
        <pc:sldMkLst>
          <pc:docMk/>
          <pc:sldMk cId="4174584187" sldId="265"/>
        </pc:sldMkLst>
        <pc:spChg chg="mod">
          <ac:chgData name="Sarah Gurney" userId="06a3680f-94ab-46f1-b66e-e572ce5473d4" providerId="ADAL" clId="{4E1B9F44-B09D-42A9-B65B-D01409C43499}" dt="2021-03-04T04:12:39.838" v="1" actId="1076"/>
          <ac:spMkLst>
            <pc:docMk/>
            <pc:sldMk cId="4174584187" sldId="265"/>
            <ac:spMk id="10" creationId="{ABCCBD19-E75E-411B-846E-C2599CBD766A}"/>
          </ac:spMkLst>
        </pc:spChg>
        <pc:picChg chg="add mod">
          <ac:chgData name="Sarah Gurney" userId="06a3680f-94ab-46f1-b66e-e572ce5473d4" providerId="ADAL" clId="{4E1B9F44-B09D-42A9-B65B-D01409C43499}" dt="2021-03-04T04:51:03.868" v="228"/>
          <ac:picMkLst>
            <pc:docMk/>
            <pc:sldMk cId="4174584187" sldId="265"/>
            <ac:picMk id="7" creationId="{916B1800-7A4E-4369-9471-3FA59711E4C4}"/>
          </ac:picMkLst>
        </pc:picChg>
      </pc:sldChg>
      <pc:sldChg chg="modSp mod">
        <pc:chgData name="Sarah Gurney" userId="06a3680f-94ab-46f1-b66e-e572ce5473d4" providerId="ADAL" clId="{4E1B9F44-B09D-42A9-B65B-D01409C43499}" dt="2021-03-04T04:12:30.648" v="0" actId="6549"/>
        <pc:sldMkLst>
          <pc:docMk/>
          <pc:sldMk cId="739568459" sldId="268"/>
        </pc:sldMkLst>
        <pc:spChg chg="mod">
          <ac:chgData name="Sarah Gurney" userId="06a3680f-94ab-46f1-b66e-e572ce5473d4" providerId="ADAL" clId="{4E1B9F44-B09D-42A9-B65B-D01409C43499}" dt="2021-03-04T04:12:30.648" v="0" actId="6549"/>
          <ac:spMkLst>
            <pc:docMk/>
            <pc:sldMk cId="739568459" sldId="268"/>
            <ac:spMk id="6" creationId="{690FB7F8-DE65-495D-BCB8-85E4571EACFC}"/>
          </ac:spMkLst>
        </pc:spChg>
      </pc:sldChg>
      <pc:sldChg chg="modSp add mod">
        <pc:chgData name="Sarah Gurney" userId="06a3680f-94ab-46f1-b66e-e572ce5473d4" providerId="ADAL" clId="{4E1B9F44-B09D-42A9-B65B-D01409C43499}" dt="2021-03-04T04:48:36.505" v="227" actId="20577"/>
        <pc:sldMkLst>
          <pc:docMk/>
          <pc:sldMk cId="2905632560" sldId="271"/>
        </pc:sldMkLst>
        <pc:spChg chg="mod">
          <ac:chgData name="Sarah Gurney" userId="06a3680f-94ab-46f1-b66e-e572ce5473d4" providerId="ADAL" clId="{4E1B9F44-B09D-42A9-B65B-D01409C43499}" dt="2021-03-04T04:48:36.505" v="227" actId="20577"/>
          <ac:spMkLst>
            <pc:docMk/>
            <pc:sldMk cId="2905632560" sldId="271"/>
            <ac:spMk id="10" creationId="{ABCCBD19-E75E-411B-846E-C2599CBD766A}"/>
          </ac:spMkLst>
        </pc:spChg>
      </pc:sldChg>
      <pc:sldChg chg="modSp add mod">
        <pc:chgData name="Sarah Gurney" userId="06a3680f-94ab-46f1-b66e-e572ce5473d4" providerId="ADAL" clId="{4E1B9F44-B09D-42A9-B65B-D01409C43499}" dt="2021-03-04T04:44:21.267" v="84" actId="1076"/>
        <pc:sldMkLst>
          <pc:docMk/>
          <pc:sldMk cId="4231711216" sldId="272"/>
        </pc:sldMkLst>
        <pc:spChg chg="mod">
          <ac:chgData name="Sarah Gurney" userId="06a3680f-94ab-46f1-b66e-e572ce5473d4" providerId="ADAL" clId="{4E1B9F44-B09D-42A9-B65B-D01409C43499}" dt="2021-03-04T04:44:21.267" v="84" actId="1076"/>
          <ac:spMkLst>
            <pc:docMk/>
            <pc:sldMk cId="4231711216" sldId="272"/>
            <ac:spMk id="10" creationId="{ABCCBD19-E75E-411B-846E-C2599CBD766A}"/>
          </ac:spMkLst>
        </pc:spChg>
      </pc:sldChg>
      <pc:sldChg chg="addSp delSp modSp mod">
        <pc:chgData name="Sarah Gurney" userId="06a3680f-94ab-46f1-b66e-e572ce5473d4" providerId="ADAL" clId="{4E1B9F44-B09D-42A9-B65B-D01409C43499}" dt="2021-03-04T04:46:58.384" v="159" actId="1038"/>
        <pc:sldMkLst>
          <pc:docMk/>
          <pc:sldMk cId="1577448657" sldId="273"/>
        </pc:sldMkLst>
        <pc:spChg chg="del mod">
          <ac:chgData name="Sarah Gurney" userId="06a3680f-94ab-46f1-b66e-e572ce5473d4" providerId="ADAL" clId="{4E1B9F44-B09D-42A9-B65B-D01409C43499}" dt="2021-03-04T04:46:09.293" v="133" actId="478"/>
          <ac:spMkLst>
            <pc:docMk/>
            <pc:sldMk cId="1577448657" sldId="273"/>
            <ac:spMk id="6" creationId="{690FB7F8-DE65-495D-BCB8-85E4571EACFC}"/>
          </ac:spMkLst>
        </pc:spChg>
        <pc:spChg chg="mod">
          <ac:chgData name="Sarah Gurney" userId="06a3680f-94ab-46f1-b66e-e572ce5473d4" providerId="ADAL" clId="{4E1B9F44-B09D-42A9-B65B-D01409C43499}" dt="2021-03-04T04:46:58.384" v="159" actId="1038"/>
          <ac:spMkLst>
            <pc:docMk/>
            <pc:sldMk cId="1577448657" sldId="273"/>
            <ac:spMk id="10" creationId="{ABCCBD19-E75E-411B-846E-C2599CBD766A}"/>
          </ac:spMkLst>
        </pc:spChg>
        <pc:picChg chg="add mod">
          <ac:chgData name="Sarah Gurney" userId="06a3680f-94ab-46f1-b66e-e572ce5473d4" providerId="ADAL" clId="{4E1B9F44-B09D-42A9-B65B-D01409C43499}" dt="2021-03-04T04:46:41.797" v="142" actId="1076"/>
          <ac:picMkLst>
            <pc:docMk/>
            <pc:sldMk cId="1577448657" sldId="273"/>
            <ac:picMk id="7" creationId="{0D8557A6-8ABF-4A39-A88D-72788FD64395}"/>
          </ac:picMkLst>
        </pc:picChg>
      </pc:sldChg>
      <pc:sldChg chg="addSp delSp modSp add del mod">
        <pc:chgData name="Sarah Gurney" userId="06a3680f-94ab-46f1-b66e-e572ce5473d4" providerId="ADAL" clId="{4E1B9F44-B09D-42A9-B65B-D01409C43499}" dt="2021-03-04T04:47:31.679" v="206" actId="2890"/>
        <pc:sldMkLst>
          <pc:docMk/>
          <pc:sldMk cId="2522221085" sldId="274"/>
        </pc:sldMkLst>
        <pc:spChg chg="mod">
          <ac:chgData name="Sarah Gurney" userId="06a3680f-94ab-46f1-b66e-e572ce5473d4" providerId="ADAL" clId="{4E1B9F44-B09D-42A9-B65B-D01409C43499}" dt="2021-03-04T04:47:31.354" v="204" actId="20577"/>
          <ac:spMkLst>
            <pc:docMk/>
            <pc:sldMk cId="2522221085" sldId="274"/>
            <ac:spMk id="10" creationId="{ABCCBD19-E75E-411B-846E-C2599CBD766A}"/>
          </ac:spMkLst>
        </pc:spChg>
        <pc:picChg chg="add del">
          <ac:chgData name="Sarah Gurney" userId="06a3680f-94ab-46f1-b66e-e572ce5473d4" providerId="ADAL" clId="{4E1B9F44-B09D-42A9-B65B-D01409C43499}" dt="2021-03-04T04:47:27.611" v="191" actId="478"/>
          <ac:picMkLst>
            <pc:docMk/>
            <pc:sldMk cId="2522221085" sldId="274"/>
            <ac:picMk id="7" creationId="{0D8557A6-8ABF-4A39-A88D-72788FD6439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6A95-06FF-4250-BE5A-0EFF48CF1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828F7-FAF1-45CF-AC1C-33CD09B6D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F6219-CFE8-4E6F-AE8A-9BA7A985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C4175-1CFB-4937-A067-E162D4BF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1E114-25BB-4DA7-B667-4369AB8D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624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2D50-3FB7-42D8-B65E-6B2C7A49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A6828-F4D7-4A56-83DD-58DEB9190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D74DD-5623-4548-B3D2-7D52D7004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98BF-82B2-45D7-9783-1E37DD9B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F5C38-6644-424C-B8AC-45523838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515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F996E-4E65-4311-AB35-576D9C1AC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C51B2-347C-4A87-A73C-A732B78B5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8FEC2-CA29-460D-8C25-A0E92AEE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6BA7C-758E-46A2-885C-47CBAF58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F09E-2F20-4312-81FE-78C09D45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308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6CE6-A85C-404C-BDC0-F8D1D220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1A00C-743C-4E8B-81F5-3487C00D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C3B12-7118-42F6-812E-32A95D65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B8CDE-09BA-4DCF-AF7F-06DD69C8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30FE-5A8D-4670-B0A5-E489AC58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76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BED1-0A65-425F-AEE6-F20C0C3F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B1202-D902-4307-8B7B-3D0AF8B2A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26DBD-BFA1-48F0-970D-C73DF8C1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6847-47F6-4F41-8B91-F8D09027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FB821-9633-4B68-AF21-6CD6F54D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924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2C-5289-49EE-A732-D715778D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5C0D-17F7-4623-8B22-48BE5A64F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ABDBD-9D41-4B72-9427-88D995E9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8CC5B-260E-46CC-B1E5-F672FB1F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8577F-96DC-43B6-BF34-BCA4CF1D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38A28-6378-42D0-A20C-FED301E3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255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D48F-C8EF-41D9-AFDC-9D558C04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376F-4670-48AB-ABC0-9D803EEA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8B9B7-0568-4E17-8510-4BA446BEB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11C02-5483-431F-81C0-3231C76A5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DCFB5-220D-4971-B94C-81C9C487F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11384-7DE1-434F-A42A-9D769BD3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5F3E8-17A0-4D3A-9B4E-2AEE0813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C77A8-3F2E-4134-865F-7F098A84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8330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451A-8C5E-41DD-911B-CF1B7EDC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E9629-3161-4537-A837-C3CC4E3E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AB71-EE9E-4908-B859-149D3D8C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5C82D-AE0B-4A75-951D-8F0E6A53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163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ACFDD-2210-4D18-850B-C98BD268D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4E6D2-2617-4F4C-803E-4EEA7AA9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DA1D-EA6E-4FE2-AE7A-E7B0426B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028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D8FE-13D7-487D-9875-5127ECE01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2179-0296-4CD9-8100-EB6F341BB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507AD-BE72-484A-8CC2-FA426EFDB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34B61-CFE9-4621-9DC3-418CB784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F4B2F-CA00-4722-9FA9-7B31FB38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1A14F-C172-4B9F-8314-284F09C9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54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B158-FB7A-4949-A0A0-3F70D415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8E49A-8AF5-4950-BEA5-3B7E4BB95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09A20-9D01-4B1D-BD99-BC203FB6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65417-1BAA-4B87-BFD5-A14F7C79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52B10-004F-4337-9DF4-D725160F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E67F4-AF21-411B-9707-7BC09777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046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E8FDF7-0001-4FE0-B8BE-86CD17BE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0938-66DB-4ABB-A03B-8F6FB86F7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4067B-6E7F-4985-9819-017C6CA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4EB3-C449-4FA6-939D-414FC614568D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713B1-0608-4468-A564-2E02FECED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43390-1808-462A-BFAB-C4C6AE446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23DEB-68A0-4BAF-8C78-56D5ABC81D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549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olorful&#10;&#10;Description automatically generated">
            <a:extLst>
              <a:ext uri="{FF2B5EF4-FFF2-40B4-BE49-F238E27FC236}">
                <a16:creationId xmlns:a16="http://schemas.microsoft.com/office/drawing/2014/main" id="{DF36E9E8-D5BA-41D5-B539-532956CB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686"/>
            <a:ext cx="12192000" cy="8128000"/>
          </a:xfrm>
          <a:prstGeom prst="rect">
            <a:avLst/>
          </a:prstGeom>
          <a:solidFill>
            <a:srgbClr val="1E345D"/>
          </a:solidFill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E2DB1D5-9510-45C4-ACBC-2A675A94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80" y="603464"/>
            <a:ext cx="5401440" cy="16334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04DEDB-073C-484B-A85F-F2AE05E2AC77}"/>
              </a:ext>
            </a:extLst>
          </p:cNvPr>
          <p:cNvSpPr txBox="1"/>
          <p:nvPr/>
        </p:nvSpPr>
        <p:spPr>
          <a:xfrm>
            <a:off x="1356519" y="3221335"/>
            <a:ext cx="94789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Student Leader’s 2021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</a:rPr>
              <a:t>Elective Choices</a:t>
            </a:r>
          </a:p>
          <a:p>
            <a:pPr algn="ctr"/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34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Carys Lavia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120762"/>
              </p:ext>
            </p:extLst>
          </p:nvPr>
        </p:nvGraphicFramePr>
        <p:xfrm>
          <a:off x="2693504" y="1954924"/>
          <a:ext cx="5738667" cy="4007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889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912889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912889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6902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883497">
                <a:tc>
                  <a:txBody>
                    <a:bodyPr/>
                    <a:lstStyle/>
                    <a:p>
                      <a:r>
                        <a:rPr lang="en-US" dirty="0"/>
                        <a:t>Design in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Animal Husbandry and Marine Studies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574273">
                <a:tc>
                  <a:txBody>
                    <a:bodyPr/>
                    <a:lstStyle/>
                    <a:p>
                      <a:r>
                        <a:rPr lang="en-US" dirty="0"/>
                        <a:t>Design in 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Outdoor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883497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Mathematics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Psychology &amp; Sociology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74273"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erson in a red suit&#10;&#10;Description automatically generated with low confidence">
            <a:extLst>
              <a:ext uri="{FF2B5EF4-FFF2-40B4-BE49-F238E27FC236}">
                <a16:creationId xmlns:a16="http://schemas.microsoft.com/office/drawing/2014/main" id="{3DF3C25B-D016-4CBE-BEF2-A81AEBD65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718" y="983765"/>
            <a:ext cx="3438272" cy="516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1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Jasmine Good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036824"/>
              </p:ext>
            </p:extLst>
          </p:nvPr>
        </p:nvGraphicFramePr>
        <p:xfrm>
          <a:off x="2693504" y="1828800"/>
          <a:ext cx="6079020" cy="3431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40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2026340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2026340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044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49575">
                <a:tc>
                  <a:txBody>
                    <a:bodyPr/>
                    <a:lstStyle/>
                    <a:p>
                      <a:r>
                        <a:rPr lang="en-US" dirty="0"/>
                        <a:t>Design in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Mathematics 10A Plus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586134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in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631221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Mathematics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Construction (VET)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86134"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621E9844-D473-437D-85D1-DF69DFD9E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50" y="1114096"/>
            <a:ext cx="3113616" cy="46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6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Priyanka </a:t>
            </a:r>
            <a:r>
              <a:rPr lang="en-US" sz="5400" dirty="0" err="1">
                <a:solidFill>
                  <a:srgbClr val="1E345D"/>
                </a:solidFill>
              </a:rPr>
              <a:t>Jibi</a:t>
            </a:r>
            <a:endParaRPr lang="en-US" sz="5400" dirty="0">
              <a:solidFill>
                <a:srgbClr val="1E345D"/>
              </a:solidFill>
            </a:endParaRP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268565"/>
              </p:ext>
            </p:extLst>
          </p:nvPr>
        </p:nvGraphicFramePr>
        <p:xfrm>
          <a:off x="2693504" y="1828800"/>
          <a:ext cx="6021870" cy="339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290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2007290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2007290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689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r>
                        <a:rPr lang="en-US" dirty="0"/>
                        <a:t>Design in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 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Mathematics 10A Plus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573505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573505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Mathematics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73505"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erson in a red suit&#10;&#10;Description automatically generated with low confidence">
            <a:extLst>
              <a:ext uri="{FF2B5EF4-FFF2-40B4-BE49-F238E27FC236}">
                <a16:creationId xmlns:a16="http://schemas.microsoft.com/office/drawing/2014/main" id="{A75F34D2-AC2F-47AA-BDDB-8647F541A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27" y="1334813"/>
            <a:ext cx="3081520" cy="46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Tomas Murray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24094"/>
              </p:ext>
            </p:extLst>
          </p:nvPr>
        </p:nvGraphicFramePr>
        <p:xfrm>
          <a:off x="2693504" y="1828800"/>
          <a:ext cx="6040920" cy="3133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640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2013640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2013640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687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31203">
                <a:tc>
                  <a:txBody>
                    <a:bodyPr/>
                    <a:lstStyle/>
                    <a:p>
                      <a:r>
                        <a:rPr lang="en-US" dirty="0"/>
                        <a:t>Digital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Commerce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571767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 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571767">
                <a:tc>
                  <a:txBody>
                    <a:bodyPr/>
                    <a:lstStyle/>
                    <a:p>
                      <a:r>
                        <a:rPr lang="en-US" dirty="0"/>
                        <a:t>Japanese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Outdoor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71767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erson in a red suit&#10;&#10;Description automatically generated with medium confidence">
            <a:extLst>
              <a:ext uri="{FF2B5EF4-FFF2-40B4-BE49-F238E27FC236}">
                <a16:creationId xmlns:a16="http://schemas.microsoft.com/office/drawing/2014/main" id="{490D85C0-05F4-47D3-978E-833E53C66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04" y="1240221"/>
            <a:ext cx="3098950" cy="46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7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Bianca Russell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7133"/>
              </p:ext>
            </p:extLst>
          </p:nvPr>
        </p:nvGraphicFramePr>
        <p:xfrm>
          <a:off x="2693504" y="1870840"/>
          <a:ext cx="5807505" cy="361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835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935835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935835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126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58255">
                <a:tc>
                  <a:txBody>
                    <a:bodyPr/>
                    <a:lstStyle/>
                    <a:p>
                      <a:r>
                        <a:rPr lang="en-US" dirty="0"/>
                        <a:t>Digital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Athletic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Drama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903846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Psychology &amp; Sociology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632692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Mathematics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92921">
                <a:tc>
                  <a:txBody>
                    <a:bodyPr/>
                    <a:lstStyle/>
                    <a:p>
                      <a:r>
                        <a:rPr lang="en-US" dirty="0"/>
                        <a:t>Japanese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4A82CE01-BC90-48AA-83DF-4C462E37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3" y="1366344"/>
            <a:ext cx="3183583" cy="47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9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Hannah Lane MacDonald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61481"/>
              </p:ext>
            </p:extLst>
          </p:nvPr>
        </p:nvGraphicFramePr>
        <p:xfrm>
          <a:off x="2503005" y="1810139"/>
          <a:ext cx="6024237" cy="3382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079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2008079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2008079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059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51114"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Athletic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Athletic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587337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587337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87337"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erson in a red suit&#10;&#10;Description automatically generated with low confidence">
            <a:extLst>
              <a:ext uri="{FF2B5EF4-FFF2-40B4-BE49-F238E27FC236}">
                <a16:creationId xmlns:a16="http://schemas.microsoft.com/office/drawing/2014/main" id="{63AE97AC-2A31-4C15-AB4A-94899840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955" y="1517951"/>
            <a:ext cx="3229592" cy="485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1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362200" y="354234"/>
            <a:ext cx="924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 err="1">
                <a:solidFill>
                  <a:srgbClr val="1E345D"/>
                </a:solidFill>
              </a:rPr>
              <a:t>Kitean</a:t>
            </a:r>
            <a:r>
              <a:rPr lang="en-AU" sz="5400" dirty="0">
                <a:solidFill>
                  <a:srgbClr val="1E345D"/>
                </a:solidFill>
              </a:rPr>
              <a:t> Aitken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B38E03-0FD5-459A-8C43-453DA8BDB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949"/>
              </p:ext>
            </p:extLst>
          </p:nvPr>
        </p:nvGraphicFramePr>
        <p:xfrm>
          <a:off x="2362200" y="1704974"/>
          <a:ext cx="6534150" cy="357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7075">
                  <a:extLst>
                    <a:ext uri="{9D8B030D-6E8A-4147-A177-3AD203B41FA5}">
                      <a16:colId xmlns:a16="http://schemas.microsoft.com/office/drawing/2014/main" val="2340811611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2250081113"/>
                    </a:ext>
                  </a:extLst>
                </a:gridCol>
              </a:tblGrid>
              <a:tr h="5882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073981"/>
                  </a:ext>
                </a:extLst>
              </a:tr>
              <a:tr h="996643">
                <a:tc>
                  <a:txBody>
                    <a:bodyPr/>
                    <a:lstStyle/>
                    <a:p>
                      <a:r>
                        <a:rPr lang="en-US" dirty="0"/>
                        <a:t>Animal Husbandry &amp; Marine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Animal Husbandry &amp; Marine Studies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53589"/>
                  </a:ext>
                </a:extLst>
              </a:tr>
              <a:tr h="647818">
                <a:tc>
                  <a:txBody>
                    <a:bodyPr/>
                    <a:lstStyle/>
                    <a:p>
                      <a:r>
                        <a:rPr lang="en-US" dirty="0"/>
                        <a:t>Design in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Athletic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53382"/>
                  </a:ext>
                </a:extLst>
              </a:tr>
              <a:tr h="697650">
                <a:tc>
                  <a:txBody>
                    <a:bodyPr/>
                    <a:lstStyle/>
                    <a:p>
                      <a:r>
                        <a:rPr lang="en-US" dirty="0"/>
                        <a:t>Outdoor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Construction (VET)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8687"/>
                  </a:ext>
                </a:extLst>
              </a:tr>
              <a:tr h="6478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485609"/>
                  </a:ext>
                </a:extLst>
              </a:tr>
            </a:tbl>
          </a:graphicData>
        </a:graphic>
      </p:graphicFrame>
      <p:pic>
        <p:nvPicPr>
          <p:cNvPr id="4" name="Picture 3" descr="A picture containing person, person, suit, posing&#10;&#10;Description automatically generated">
            <a:extLst>
              <a:ext uri="{FF2B5EF4-FFF2-40B4-BE49-F238E27FC236}">
                <a16:creationId xmlns:a16="http://schemas.microsoft.com/office/drawing/2014/main" id="{A9779A03-4FEF-4350-9F95-01AFF556E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12" y="1597572"/>
            <a:ext cx="3033740" cy="45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Andrea Escobar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793577"/>
              </p:ext>
            </p:extLst>
          </p:nvPr>
        </p:nvGraphicFramePr>
        <p:xfrm>
          <a:off x="2693504" y="1828800"/>
          <a:ext cx="6059970" cy="346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90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2019990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2019990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185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Psychology &amp; Sociology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Mathematics 10A Plus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597836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Mathematics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597836"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97836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erson in a uniform&#10;&#10;Description automatically generated with low confidence">
            <a:extLst>
              <a:ext uri="{FF2B5EF4-FFF2-40B4-BE49-F238E27FC236}">
                <a16:creationId xmlns:a16="http://schemas.microsoft.com/office/drawing/2014/main" id="{9D036289-9FDC-4159-9685-3B52CA03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023" y="1517951"/>
            <a:ext cx="3015658" cy="45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66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Taylah Chick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026604"/>
              </p:ext>
            </p:extLst>
          </p:nvPr>
        </p:nvGraphicFramePr>
        <p:xfrm>
          <a:off x="2137023" y="1695451"/>
          <a:ext cx="5711577" cy="3514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859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903859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903859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4361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91211"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Athletic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Athletic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Design in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596BAD40-3852-449D-91B6-0CDBD3A50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91" y="1004886"/>
            <a:ext cx="3227533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02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Lachlan Majchrzak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606024"/>
              </p:ext>
            </p:extLst>
          </p:nvPr>
        </p:nvGraphicFramePr>
        <p:xfrm>
          <a:off x="2137023" y="1695451"/>
          <a:ext cx="5711577" cy="353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859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903859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903859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4361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91211">
                <a:tc>
                  <a:txBody>
                    <a:bodyPr/>
                    <a:lstStyle/>
                    <a:p>
                      <a:r>
                        <a:rPr lang="en-US" dirty="0"/>
                        <a:t>Digital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Athletic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Athletic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Design in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Visual 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Mathematics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Robotics &amp; Game Making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erson in a red suit&#10;&#10;Description automatically generated with low confidence">
            <a:extLst>
              <a:ext uri="{FF2B5EF4-FFF2-40B4-BE49-F238E27FC236}">
                <a16:creationId xmlns:a16="http://schemas.microsoft.com/office/drawing/2014/main" id="{CD72FF1B-9E45-4693-89C2-8CA5A1004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31" y="964360"/>
            <a:ext cx="3281491" cy="49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Rachael Glidden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7577"/>
              </p:ext>
            </p:extLst>
          </p:nvPr>
        </p:nvGraphicFramePr>
        <p:xfrm>
          <a:off x="2693505" y="1610074"/>
          <a:ext cx="5500362" cy="4009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454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833454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833454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6772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677270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Creative Writing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1300596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Psychology and Sociology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67727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677270"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icture containing clothing, person&#10;&#10;Description automatically generated">
            <a:extLst>
              <a:ext uri="{FF2B5EF4-FFF2-40B4-BE49-F238E27FC236}">
                <a16:creationId xmlns:a16="http://schemas.microsoft.com/office/drawing/2014/main" id="{50116BDC-95F6-4476-830F-5BD8DFB77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092" y="1610074"/>
            <a:ext cx="3143272" cy="40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8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Alexa Sayer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28729"/>
              </p:ext>
            </p:extLst>
          </p:nvPr>
        </p:nvGraphicFramePr>
        <p:xfrm>
          <a:off x="2137023" y="1695451"/>
          <a:ext cx="5711577" cy="370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859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903859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903859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4361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91211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Creative 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Creative Writing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Psychology &amp; Sociology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Visual 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Mathematics 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C46494-4C66-453D-8F95-69B31C56E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43" y="1066800"/>
            <a:ext cx="3504238" cy="52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5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1E345D"/>
                </a:solidFill>
              </a:rPr>
              <a:t>Hawi</a:t>
            </a:r>
            <a:r>
              <a:rPr lang="en-US" sz="5400" dirty="0">
                <a:solidFill>
                  <a:srgbClr val="1E345D"/>
                </a:solidFill>
              </a:rPr>
              <a:t> Bowerman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5459"/>
              </p:ext>
            </p:extLst>
          </p:nvPr>
        </p:nvGraphicFramePr>
        <p:xfrm>
          <a:off x="2137023" y="1695451"/>
          <a:ext cx="5711577" cy="370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859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903859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903859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4361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91211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Athletic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Psychology &amp; Sociology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Outdoor Education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61869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D8FB30B8-7056-4369-835D-14719945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48" y="723899"/>
            <a:ext cx="3779194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2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olorful&#10;&#10;Description automatically generated">
            <a:extLst>
              <a:ext uri="{FF2B5EF4-FFF2-40B4-BE49-F238E27FC236}">
                <a16:creationId xmlns:a16="http://schemas.microsoft.com/office/drawing/2014/main" id="{DF36E9E8-D5BA-41D5-B539-532956CB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642"/>
            <a:ext cx="12192000" cy="8128000"/>
          </a:xfrm>
          <a:prstGeom prst="rect">
            <a:avLst/>
          </a:prstGeom>
          <a:solidFill>
            <a:srgbClr val="1E345D"/>
          </a:solidFill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E2DB1D5-9510-45C4-ACBC-2A675A94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67" y="2362962"/>
            <a:ext cx="5401440" cy="16334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04DEDB-073C-484B-A85F-F2AE05E2AC77}"/>
              </a:ext>
            </a:extLst>
          </p:cNvPr>
          <p:cNvSpPr txBox="1"/>
          <p:nvPr/>
        </p:nvSpPr>
        <p:spPr>
          <a:xfrm>
            <a:off x="1356519" y="2616584"/>
            <a:ext cx="9478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Justin Goodrick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371083"/>
              </p:ext>
            </p:extLst>
          </p:nvPr>
        </p:nvGraphicFramePr>
        <p:xfrm>
          <a:off x="2693504" y="1517951"/>
          <a:ext cx="5364645" cy="4533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215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788215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788215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6467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1200183">
                <a:tc>
                  <a:txBody>
                    <a:bodyPr/>
                    <a:lstStyle/>
                    <a:p>
                      <a:r>
                        <a:rPr lang="en-US" dirty="0"/>
                        <a:t>Digital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Animal Husbandry and Marine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1200183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Psychology and Sociology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840127">
                <a:tc>
                  <a:txBody>
                    <a:bodyPr/>
                    <a:lstStyle/>
                    <a:p>
                      <a:r>
                        <a:rPr lang="en-US" dirty="0"/>
                        <a:t>Japanese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646704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icture containing person, clothing, person, wall&#10;&#10;Description automatically generated">
            <a:extLst>
              <a:ext uri="{FF2B5EF4-FFF2-40B4-BE49-F238E27FC236}">
                <a16:creationId xmlns:a16="http://schemas.microsoft.com/office/drawing/2014/main" id="{2A1F09CF-36C0-44AE-BC61-9FED464C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40" y="1517951"/>
            <a:ext cx="3618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3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1E345D"/>
                </a:solidFill>
              </a:rPr>
              <a:t>Zoelle</a:t>
            </a:r>
            <a:r>
              <a:rPr lang="en-US" sz="5400" dirty="0">
                <a:solidFill>
                  <a:srgbClr val="1E345D"/>
                </a:solidFill>
              </a:rPr>
              <a:t> Lin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163384"/>
              </p:ext>
            </p:extLst>
          </p:nvPr>
        </p:nvGraphicFramePr>
        <p:xfrm>
          <a:off x="2053663" y="1600200"/>
          <a:ext cx="6214038" cy="409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346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2109924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2032768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47142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1079587">
                <a:tc>
                  <a:txBody>
                    <a:bodyPr/>
                    <a:lstStyle/>
                    <a:p>
                      <a:r>
                        <a:rPr lang="en-US" dirty="0"/>
                        <a:t>Digital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Maths</a:t>
                      </a:r>
                      <a:r>
                        <a:rPr lang="en-US" dirty="0"/>
                        <a:t> 10A 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848247"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848247">
                <a:tc>
                  <a:txBody>
                    <a:bodyPr/>
                    <a:lstStyle/>
                    <a:p>
                      <a:r>
                        <a:rPr lang="en-US" dirty="0"/>
                        <a:t>Japanese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Japanese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Japanese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848247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icture containing person, clothing, wall&#10;&#10;Description automatically generated">
            <a:extLst>
              <a:ext uri="{FF2B5EF4-FFF2-40B4-BE49-F238E27FC236}">
                <a16:creationId xmlns:a16="http://schemas.microsoft.com/office/drawing/2014/main" id="{54DED398-E1B7-42D0-AAE9-74CBC8BD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74" y="1517952"/>
            <a:ext cx="3217001" cy="40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8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Solomon Kidane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36815"/>
              </p:ext>
            </p:extLst>
          </p:nvPr>
        </p:nvGraphicFramePr>
        <p:xfrm>
          <a:off x="2655706" y="1556053"/>
          <a:ext cx="5605137" cy="4011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79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868379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868379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2797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1099929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Athletic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Athletic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727977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 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727977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727977"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icture containing person, wall, clothing, person&#10;&#10;Description automatically generated">
            <a:extLst>
              <a:ext uri="{FF2B5EF4-FFF2-40B4-BE49-F238E27FC236}">
                <a16:creationId xmlns:a16="http://schemas.microsoft.com/office/drawing/2014/main" id="{1ADCEF5B-CECE-477A-B037-D9EE8D624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057" y="1607917"/>
            <a:ext cx="3257555" cy="40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1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Sarah Watson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40166"/>
              </p:ext>
            </p:extLst>
          </p:nvPr>
        </p:nvGraphicFramePr>
        <p:xfrm>
          <a:off x="2693504" y="1828801"/>
          <a:ext cx="4652637" cy="41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879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550879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550879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4641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1357744">
                <a:tc>
                  <a:txBody>
                    <a:bodyPr/>
                    <a:lstStyle/>
                    <a:p>
                      <a:r>
                        <a:rPr lang="en-US" dirty="0"/>
                        <a:t>Design in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Animal Husbandry &amp; Marine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Animal Husbandry &amp; Marine Studies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594013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Outdoor Education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1103167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Construction (VET)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386173"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0EC872FC-C016-46AD-A97D-D0062AB3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03" y="1061545"/>
            <a:ext cx="3511590" cy="52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Lily Bowerman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180284"/>
              </p:ext>
            </p:extLst>
          </p:nvPr>
        </p:nvGraphicFramePr>
        <p:xfrm>
          <a:off x="2693506" y="1828800"/>
          <a:ext cx="4735995" cy="3467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65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578665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578665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6942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914683"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Athletic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640278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640278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Outdoor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77613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erson in a red suit&#10;&#10;Description automatically generated with medium confidence">
            <a:extLst>
              <a:ext uri="{FF2B5EF4-FFF2-40B4-BE49-F238E27FC236}">
                <a16:creationId xmlns:a16="http://schemas.microsoft.com/office/drawing/2014/main" id="{1FDFAC9A-99D3-439F-86E2-8090FC0FF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84" y="840842"/>
            <a:ext cx="3552497" cy="53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Rani Roy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868510"/>
              </p:ext>
            </p:extLst>
          </p:nvPr>
        </p:nvGraphicFramePr>
        <p:xfrm>
          <a:off x="2693506" y="1828801"/>
          <a:ext cx="4726470" cy="345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90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1575490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1575490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6807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24266"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Commerce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891345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Psychology &amp; Sociology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566344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 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66344">
                <a:tc>
                  <a:txBody>
                    <a:bodyPr/>
                    <a:lstStyle/>
                    <a:p>
                      <a:r>
                        <a:rPr lang="en-US" dirty="0"/>
                        <a:t>Japanese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icture containing clothing, person, posing&#10;&#10;Description automatically generated">
            <a:extLst>
              <a:ext uri="{FF2B5EF4-FFF2-40B4-BE49-F238E27FC236}">
                <a16:creationId xmlns:a16="http://schemas.microsoft.com/office/drawing/2014/main" id="{3687DB26-9E80-4F77-A1E0-A0D76A44D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476" y="873560"/>
            <a:ext cx="3420472" cy="51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05C4BB-BB4A-40AE-8A40-D603782190E1}"/>
              </a:ext>
            </a:extLst>
          </p:cNvPr>
          <p:cNvSpPr/>
          <p:nvPr/>
        </p:nvSpPr>
        <p:spPr>
          <a:xfrm rot="5400000">
            <a:off x="-1802438" y="3293243"/>
            <a:ext cx="6897657" cy="271513"/>
          </a:xfrm>
          <a:prstGeom prst="rect">
            <a:avLst/>
          </a:prstGeom>
          <a:solidFill>
            <a:srgbClr val="1E345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DE04B-48CB-4CAD-B371-9CE43CE4A0CD}"/>
              </a:ext>
            </a:extLst>
          </p:cNvPr>
          <p:cNvSpPr/>
          <p:nvPr/>
        </p:nvSpPr>
        <p:spPr>
          <a:xfrm>
            <a:off x="1782148" y="-19829"/>
            <a:ext cx="83359" cy="6917487"/>
          </a:xfrm>
          <a:prstGeom prst="rect">
            <a:avLst/>
          </a:prstGeom>
          <a:solidFill>
            <a:srgbClr val="857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B1C40"/>
              </a:solidFill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9A6B14D-0961-498C-A1CB-51B5C692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0" y="2505717"/>
            <a:ext cx="1215947" cy="15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CBD19-E75E-411B-846E-C2599CBD766A}"/>
              </a:ext>
            </a:extLst>
          </p:cNvPr>
          <p:cNvSpPr txBox="1"/>
          <p:nvPr/>
        </p:nvSpPr>
        <p:spPr>
          <a:xfrm>
            <a:off x="2137021" y="163734"/>
            <a:ext cx="924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E345D"/>
                </a:solidFill>
              </a:rPr>
              <a:t>Amy Bryant</a:t>
            </a:r>
          </a:p>
          <a:p>
            <a:endParaRPr lang="en-AU" sz="2800" dirty="0">
              <a:solidFill>
                <a:srgbClr val="1E345D"/>
              </a:solidFill>
              <a:latin typeface="+mj-lt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D393AFD-CF16-428B-BFED-B9AE70A7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42611"/>
              </p:ext>
            </p:extLst>
          </p:nvPr>
        </p:nvGraphicFramePr>
        <p:xfrm>
          <a:off x="2693505" y="1828800"/>
          <a:ext cx="6062337" cy="3330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779">
                  <a:extLst>
                    <a:ext uri="{9D8B030D-6E8A-4147-A177-3AD203B41FA5}">
                      <a16:colId xmlns:a16="http://schemas.microsoft.com/office/drawing/2014/main" val="1023666533"/>
                    </a:ext>
                  </a:extLst>
                </a:gridCol>
                <a:gridCol w="2020779">
                  <a:extLst>
                    <a:ext uri="{9D8B030D-6E8A-4147-A177-3AD203B41FA5}">
                      <a16:colId xmlns:a16="http://schemas.microsoft.com/office/drawing/2014/main" val="2597194702"/>
                    </a:ext>
                  </a:extLst>
                </a:gridCol>
                <a:gridCol w="2020779">
                  <a:extLst>
                    <a:ext uri="{9D8B030D-6E8A-4147-A177-3AD203B41FA5}">
                      <a16:colId xmlns:a16="http://schemas.microsoft.com/office/drawing/2014/main" val="1121256400"/>
                    </a:ext>
                  </a:extLst>
                </a:gridCol>
              </a:tblGrid>
              <a:tr h="708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2522"/>
                  </a:ext>
                </a:extLst>
              </a:tr>
              <a:tr h="753428">
                <a:tc>
                  <a:txBody>
                    <a:bodyPr/>
                    <a:lstStyle/>
                    <a:p>
                      <a:r>
                        <a:rPr lang="en-US" dirty="0"/>
                        <a:t>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Creative 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Creative Writing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19219"/>
                  </a:ext>
                </a:extLst>
              </a:tr>
              <a:tr h="589146">
                <a:tc>
                  <a:txBody>
                    <a:bodyPr/>
                    <a:lstStyle/>
                    <a:p>
                      <a:r>
                        <a:rPr lang="en-US" dirty="0"/>
                        <a:t>Digital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Maths</a:t>
                      </a:r>
                      <a:r>
                        <a:rPr lang="en-US" dirty="0"/>
                        <a:t> 10A 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66880"/>
                  </a:ext>
                </a:extLst>
              </a:tr>
              <a:tr h="589146">
                <a:tc>
                  <a:txBody>
                    <a:bodyPr/>
                    <a:lstStyle/>
                    <a:p>
                      <a:r>
                        <a:rPr lang="en-U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Mathematics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 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24105"/>
                  </a:ext>
                </a:extLst>
              </a:tr>
              <a:tr h="589146">
                <a:tc>
                  <a:txBody>
                    <a:bodyPr/>
                    <a:lstStyle/>
                    <a:p>
                      <a:r>
                        <a:rPr lang="en-US" dirty="0"/>
                        <a:t>Home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79868"/>
                  </a:ext>
                </a:extLst>
              </a:tr>
            </a:tbl>
          </a:graphicData>
        </a:graphic>
      </p:graphicFrame>
      <p:pic>
        <p:nvPicPr>
          <p:cNvPr id="3" name="Picture 2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0DBD4F68-89F2-493D-93BB-B827CC04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973" y="1122508"/>
            <a:ext cx="3308029" cy="49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4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8B10CC1C0D3429D77E5896C45037F" ma:contentTypeVersion="13" ma:contentTypeDescription="Create a new document." ma:contentTypeScope="" ma:versionID="9e8e8ceded587939074c15c229be0d47">
  <xsd:schema xmlns:xsd="http://www.w3.org/2001/XMLSchema" xmlns:xs="http://www.w3.org/2001/XMLSchema" xmlns:p="http://schemas.microsoft.com/office/2006/metadata/properties" xmlns:ns2="1a7187bd-3e99-482b-8134-a02f600616ed" xmlns:ns3="9ebde098-1071-4510-b685-4a434bf24303" targetNamespace="http://schemas.microsoft.com/office/2006/metadata/properties" ma:root="true" ma:fieldsID="a4eb4406712dc7b9dc77e36dc577189a" ns2:_="" ns3:_="">
    <xsd:import namespace="1a7187bd-3e99-482b-8134-a02f600616ed"/>
    <xsd:import namespace="9ebde098-1071-4510-b685-4a434bf2430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_x0041_H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7187bd-3e99-482b-8134-a02f600616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bde098-1071-4510-b685-4a434bf24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x0041_H1" ma:index="20" nillable="true" ma:displayName="AH1" ma:format="DateOnly" ma:internalName="_x0041_H1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41_H1 xmlns="9ebde098-1071-4510-b685-4a434bf24303" xsi:nil="true"/>
  </documentManagement>
</p:properties>
</file>

<file path=customXml/itemProps1.xml><?xml version="1.0" encoding="utf-8"?>
<ds:datastoreItem xmlns:ds="http://schemas.openxmlformats.org/officeDocument/2006/customXml" ds:itemID="{C1A55931-DCFB-421B-A874-B0A3C5D11A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7187bd-3e99-482b-8134-a02f600616ed"/>
    <ds:schemaRef ds:uri="9ebde098-1071-4510-b685-4a434bf24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D486A0-1327-4472-AB91-057D3ECE41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FB57DB-F1CC-4AC2-8232-5431F0FCA4B6}">
  <ds:schemaRefs>
    <ds:schemaRef ds:uri="http://schemas.microsoft.com/office/2006/metadata/properties"/>
    <ds:schemaRef ds:uri="http://schemas.microsoft.com/office/infopath/2007/PartnerControls"/>
    <ds:schemaRef ds:uri="9ebde098-1071-4510-b685-4a434bf243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564</Words>
  <Application>Microsoft Office PowerPoint</Application>
  <PresentationFormat>Widescreen</PresentationFormat>
  <Paragraphs>277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Gurney</dc:creator>
  <cp:lastModifiedBy>Janet Marcenko</cp:lastModifiedBy>
  <cp:revision>28</cp:revision>
  <dcterms:created xsi:type="dcterms:W3CDTF">2021-03-04T03:57:17Z</dcterms:created>
  <dcterms:modified xsi:type="dcterms:W3CDTF">2021-04-20T01:48:31Z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0x01010066C8B10CC1C0D3429D77E5896C45037F</vt:lpwstr>
  </property>
</Properties>
</file>